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e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eg"/><Relationship Id="rId7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6001872" y="899261"/>
            <a:ext cx="2407491" cy="597675"/>
          </a:xfrm>
          <a:prstGeom prst="wedgeRoundRectCallout">
            <a:avLst>
              <a:gd name="adj1" fmla="val -28427"/>
              <a:gd name="adj2" fmla="val 90026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B0F0"/>
                </a:solidFill>
              </a:rPr>
              <a:t>f</a:t>
            </a:r>
            <a:r>
              <a:rPr lang="en-US" sz="1400" baseline="-25000" dirty="0">
                <a:solidFill>
                  <a:srgbClr val="00B0F0"/>
                </a:solidFill>
              </a:rPr>
              <a:t>1</a:t>
            </a:r>
            <a:r>
              <a:rPr lang="en-US" sz="1400" dirty="0">
                <a:solidFill>
                  <a:srgbClr val="00B0F0"/>
                </a:solidFill>
              </a:rPr>
              <a:t>: fraction of </a:t>
            </a:r>
            <a:r>
              <a:rPr lang="en-US" sz="1400" dirty="0" err="1">
                <a:solidFill>
                  <a:srgbClr val="00B0F0"/>
                </a:solidFill>
              </a:rPr>
              <a:t>reco</a:t>
            </a:r>
            <a:r>
              <a:rPr lang="en-US" sz="1400" dirty="0">
                <a:solidFill>
                  <a:srgbClr val="00B0F0"/>
                </a:solidFill>
              </a:rPr>
              <a:t> events in the </a:t>
            </a:r>
            <a:r>
              <a:rPr lang="en-US" sz="1400" dirty="0" err="1">
                <a:solidFill>
                  <a:srgbClr val="00B0F0"/>
                </a:solidFill>
              </a:rPr>
              <a:t>reco+parton</a:t>
            </a:r>
            <a:r>
              <a:rPr lang="en-US" sz="14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59"/>
            <a:ext cx="2742303" cy="817847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baseline="-25000" dirty="0">
                <a:solidFill>
                  <a:srgbClr val="FF0000"/>
                </a:solidFill>
              </a:rPr>
              <a:t>2</a:t>
            </a:r>
            <a:r>
              <a:rPr lang="en-US" sz="1400" dirty="0">
                <a:solidFill>
                  <a:srgbClr val="FF0000"/>
                </a:solidFill>
              </a:rPr>
              <a:t>: fraction of </a:t>
            </a:r>
            <a:r>
              <a:rPr lang="en-US" sz="1400" dirty="0" err="1">
                <a:solidFill>
                  <a:srgbClr val="FF0000"/>
                </a:solidFill>
              </a:rPr>
              <a:t>parton</a:t>
            </a:r>
            <a:r>
              <a:rPr lang="en-US" sz="1400" dirty="0">
                <a:solidFill>
                  <a:srgbClr val="FF0000"/>
                </a:solidFill>
              </a:rPr>
              <a:t> events in the </a:t>
            </a:r>
            <a:r>
              <a:rPr lang="en-US" sz="1400" dirty="0" err="1">
                <a:solidFill>
                  <a:srgbClr val="FF0000"/>
                </a:solidFill>
              </a:rPr>
              <a:t>reco+parton</a:t>
            </a:r>
            <a:r>
              <a:rPr lang="en-US" sz="1400" dirty="0">
                <a:solidFill>
                  <a:srgbClr val="FF0000"/>
                </a:solidFill>
              </a:rPr>
              <a:t> phase </a:t>
            </a:r>
            <a:r>
              <a:rPr lang="en-US" sz="1400" dirty="0" smtClean="0">
                <a:solidFill>
                  <a:srgbClr val="FF0000"/>
                </a:solidFill>
              </a:rPr>
              <a:t>space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509840" cy="219079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121287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721254"/>
            <a:ext cx="1265531" cy="14849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2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2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2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HKL: 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2755</TotalTime>
  <Words>1055</Words>
  <Application>Microsoft Office PowerPoint</Application>
  <PresentationFormat>On-screen Show (4:3)</PresentationFormat>
  <Paragraphs>266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438</cp:revision>
  <dcterms:created xsi:type="dcterms:W3CDTF">2019-03-29T10:05:51Z</dcterms:created>
  <dcterms:modified xsi:type="dcterms:W3CDTF">2019-04-16T09:41:26Z</dcterms:modified>
</cp:coreProperties>
</file>